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(FR),Palavas les Flots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(FR),Ars en Ré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Deux Alpes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(FR),Courchevel (FR),Val d Isère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Les Deux Alp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Itali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trimestrielle Itali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trimestrielle Italie Font Romeu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trimestrielle Itali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38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Itali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Italie Guyane (G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Itali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trimestriell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trimestrielle Itali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Itali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91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Vosge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Itali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trimestrielle Italie Auvergn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Italie Alsa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4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Italie Porto Vecchi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trimestrielle Itali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trimestrielle Itali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trimestriell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